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4"/>
  </p:handoutMasterIdLst>
  <p:sldIdLst>
    <p:sldId id="257" r:id="rId3"/>
    <p:sldId id="467" r:id="rId4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715" r:id="rId77"/>
    <p:sldId id="716" r:id="rId78"/>
    <p:sldId id="719" r:id="rId79"/>
    <p:sldId id="720" r:id="rId80"/>
    <p:sldId id="721" r:id="rId81"/>
    <p:sldId id="700" r:id="rId82"/>
    <p:sldId id="701" r:id="rId83"/>
    <p:sldId id="704" r:id="rId84"/>
    <p:sldId id="722" r:id="rId85"/>
    <p:sldId id="705" r:id="rId86"/>
    <p:sldId id="706" r:id="rId87"/>
    <p:sldId id="1034" r:id="rId88"/>
    <p:sldId id="707" r:id="rId89"/>
    <p:sldId id="771" r:id="rId90"/>
    <p:sldId id="749" r:id="rId91"/>
    <p:sldId id="723" r:id="rId92"/>
    <p:sldId id="708" r:id="rId93"/>
    <p:sldId id="709" r:id="rId94"/>
    <p:sldId id="710" r:id="rId95"/>
    <p:sldId id="772" r:id="rId96"/>
    <p:sldId id="711" r:id="rId97"/>
    <p:sldId id="750" r:id="rId98"/>
    <p:sldId id="773" r:id="rId99"/>
    <p:sldId id="774" r:id="rId100"/>
    <p:sldId id="776" r:id="rId101"/>
    <p:sldId id="782" r:id="rId102"/>
    <p:sldId id="777" r:id="rId103"/>
    <p:sldId id="778" r:id="rId104"/>
    <p:sldId id="779" r:id="rId105"/>
    <p:sldId id="780" r:id="rId106"/>
    <p:sldId id="781" r:id="rId107"/>
    <p:sldId id="686" r:id="rId108"/>
    <p:sldId id="321" r:id="rId109"/>
    <p:sldId id="322" r:id="rId110"/>
    <p:sldId id="324" r:id="rId111"/>
    <p:sldId id="330" r:id="rId112"/>
    <p:sldId id="326" r:id="rId113"/>
    <p:sldId id="327" r:id="rId114"/>
    <p:sldId id="341" r:id="rId115"/>
    <p:sldId id="331" r:id="rId116"/>
    <p:sldId id="338" r:id="rId117"/>
    <p:sldId id="339" r:id="rId118"/>
    <p:sldId id="337" r:id="rId119"/>
    <p:sldId id="325" r:id="rId120"/>
    <p:sldId id="260" r:id="rId121"/>
    <p:sldId id="916" r:id="rId122"/>
    <p:sldId id="258" r:id="rId123"/>
  </p:sldIdLst>
  <p:sldSz cx="12192000" cy="6858000"/>
  <p:notesSz cx="6858000" cy="9144000"/>
  <p:custDataLst>
    <p:tags r:id="rId1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9" Type="http://schemas.openxmlformats.org/officeDocument/2006/relationships/tags" Target="tags/tag1.xml"/><Relationship Id="rId128" Type="http://schemas.openxmlformats.org/officeDocument/2006/relationships/commentAuthors" Target="commentAuthors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6195" y="114681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因此这里可以直接上改造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2340" y="1280795"/>
            <a:ext cx="6685915" cy="17824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1535" y="3383916"/>
            <a:ext cx="7948930" cy="1443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插件，他的作用以及影响远远大于源码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05" y="356870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317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尝试打印一些类型提示的东西就能发现，它里面的东西其实就是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解析的东西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这样的替换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146810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用到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所有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82420" y="4772025"/>
            <a:ext cx="9390380" cy="1073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084705"/>
            <a:ext cx="9390380" cy="4017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1.  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95" y="1184910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60" y="147828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129030"/>
            <a:ext cx="9390380" cy="2770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怎么补，首先需要介绍一个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以及它的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ts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定义：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618615" y="4831715"/>
            <a:ext cx="9390380" cy="1149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官网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文档：https://babel.dev/docs/babel-helper-module-imports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125730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5975350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1605" y="612140"/>
            <a:ext cx="6043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76195" y="5046980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返回的是一个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195" y="860425"/>
            <a:ext cx="6043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我们需要插入</a:t>
            </a:r>
            <a:r>
              <a:rPr lang="zh-CN" altLang="en-US" b="1" dirty="0" smtClean="0">
                <a:ea typeface="宋体" pitchFamily="2" charset="-122"/>
                <a:sym typeface="+mn-ea"/>
              </a:rPr>
              <a:t>import Alert from 'ant-design-vue/lib/alert'，从上面的官网文档得知，我们需要使用</a:t>
            </a:r>
            <a:r>
              <a:rPr lang="en-US"/>
              <a:t>addDefault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896110"/>
            <a:ext cx="8745855" cy="2797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14074</Words>
  <Application>WPS 演示</Application>
  <PresentationFormat>宽屏</PresentationFormat>
  <Paragraphs>864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Arial Bold</vt:lpstr>
      <vt:lpstr>Calibri</vt:lpstr>
      <vt:lpstr>凌慧体-简</vt:lpstr>
      <vt:lpstr>PingFang HK Regular</vt:lpstr>
      <vt:lpstr>蘋果儷中黑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706</cp:revision>
  <dcterms:created xsi:type="dcterms:W3CDTF">2023-03-09T06:46:49Z</dcterms:created>
  <dcterms:modified xsi:type="dcterms:W3CDTF">2023-03-09T06:46:49Z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